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7F5CE-0061-4988-B67D-F1FF7F140AF3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5A0D4-9564-428A-AD9F-04E133507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05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7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3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3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3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7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8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6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31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D791-AC95-4194-9CD9-C3101257D90D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43AD-28A9-4D0B-9DF9-71EB07DEA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08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Features of Early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9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</a:t>
            </a:r>
          </a:p>
          <a:p>
            <a:r>
              <a:rPr lang="en-US" dirty="0" smtClean="0"/>
              <a:t>Trade w/Mesopotamia.</a:t>
            </a:r>
          </a:p>
          <a:p>
            <a:r>
              <a:rPr lang="en-US" dirty="0" smtClean="0"/>
              <a:t>Business owners/shop keepers.</a:t>
            </a:r>
          </a:p>
          <a:p>
            <a:r>
              <a:rPr lang="en-US" dirty="0" smtClean="0"/>
              <a:t>Trade with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2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Egypt Resources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Shadoof</a:t>
            </a:r>
            <a:r>
              <a:rPr lang="en-US" dirty="0" smtClean="0"/>
              <a:t>—Bucket attached to a long pole and dipped into the water.</a:t>
            </a:r>
          </a:p>
          <a:p>
            <a:r>
              <a:rPr lang="en-US" dirty="0" smtClean="0"/>
              <a:t>Papyrus—First paper made from it.</a:t>
            </a:r>
          </a:p>
          <a:p>
            <a:r>
              <a:rPr lang="en-US" dirty="0" smtClean="0"/>
              <a:t>First medical books</a:t>
            </a:r>
          </a:p>
          <a:p>
            <a:r>
              <a:rPr lang="en-US" dirty="0" smtClean="0"/>
              <a:t>Number system based on 10.</a:t>
            </a:r>
          </a:p>
          <a:p>
            <a:r>
              <a:rPr lang="en-US" dirty="0" smtClean="0"/>
              <a:t>Writing system, hieroglyphics, picture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Social Classes: Upper, Middle, Lower.</a:t>
            </a:r>
          </a:p>
          <a:p>
            <a:r>
              <a:rPr lang="en-US" dirty="0" smtClean="0"/>
              <a:t>Upper: Pharaoh, nobles, priests, wealthy.</a:t>
            </a:r>
          </a:p>
          <a:p>
            <a:r>
              <a:rPr lang="en-US" dirty="0" smtClean="0"/>
              <a:t>Middle: Traders, artisans, shopkeepers, scribes, skilled workers.</a:t>
            </a:r>
          </a:p>
          <a:p>
            <a:r>
              <a:rPr lang="en-US" dirty="0" smtClean="0"/>
              <a:t>Lower: Unskilled workers, farmers, herders.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5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Hieroglyphics</a:t>
            </a:r>
          </a:p>
          <a:p>
            <a:pPr lvl="1"/>
            <a:r>
              <a:rPr lang="en-US" dirty="0" smtClean="0"/>
              <a:t>Picture writing</a:t>
            </a:r>
          </a:p>
          <a:p>
            <a:pPr lvl="1"/>
            <a:r>
              <a:rPr lang="en-US" dirty="0" smtClean="0"/>
              <a:t>Later, pictures stood for sounds</a:t>
            </a:r>
          </a:p>
          <a:p>
            <a:pPr lvl="1"/>
            <a:r>
              <a:rPr lang="en-US" dirty="0" smtClean="0"/>
              <a:t>Ex. Boat = </a:t>
            </a:r>
            <a:endParaRPr lang="en-US" dirty="0"/>
          </a:p>
        </p:txBody>
      </p:sp>
      <p:sp>
        <p:nvSpPr>
          <p:cNvPr id="4" name="Flowchart: Delay 3"/>
          <p:cNvSpPr/>
          <p:nvPr/>
        </p:nvSpPr>
        <p:spPr>
          <a:xfrm rot="5400000">
            <a:off x="3048000" y="3657600"/>
            <a:ext cx="381000" cy="60960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238500" y="3505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3028950" y="3383973"/>
            <a:ext cx="4191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known due to lack of records.</a:t>
            </a:r>
          </a:p>
          <a:p>
            <a:r>
              <a:rPr lang="en-US" dirty="0" smtClean="0"/>
              <a:t>Religion and politics were closely connected (normal for the time).</a:t>
            </a:r>
          </a:p>
          <a:p>
            <a:r>
              <a:rPr lang="en-US" dirty="0" smtClean="0"/>
              <a:t>Kings and Priests most influential.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 Food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Rice, wheat, barely, peas</a:t>
            </a:r>
          </a:p>
          <a:p>
            <a:r>
              <a:rPr lang="en-US" dirty="0" smtClean="0"/>
              <a:t>Cattle were prized for because of meat, milk, and being a source of butter.</a:t>
            </a:r>
          </a:p>
          <a:p>
            <a:r>
              <a:rPr lang="en-US" dirty="0" smtClean="0"/>
              <a:t>Later cattle became sacred and were forbidden to be </a:t>
            </a:r>
            <a:r>
              <a:rPr lang="en-US" dirty="0" smtClean="0"/>
              <a:t>eaten </a:t>
            </a:r>
            <a:r>
              <a:rPr lang="en-US" dirty="0" smtClean="0"/>
              <a:t>(Aryans).</a:t>
            </a:r>
          </a:p>
          <a:p>
            <a:r>
              <a:rPr lang="en-US" dirty="0" smtClean="0"/>
              <a:t>Fertile soil and river floods helped provide surplus.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Cattle sometimes used as money.</a:t>
            </a:r>
          </a:p>
          <a:p>
            <a:r>
              <a:rPr lang="en-US" dirty="0" smtClean="0"/>
              <a:t>Individual wealth based on # of cattle on had.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6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India Resources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Iron plow</a:t>
            </a:r>
          </a:p>
          <a:p>
            <a:r>
              <a:rPr lang="en-US" dirty="0" smtClean="0"/>
              <a:t>Algebra</a:t>
            </a:r>
            <a:endParaRPr lang="en-US" dirty="0" smtClean="0"/>
          </a:p>
          <a:p>
            <a:r>
              <a:rPr lang="en-US" dirty="0" smtClean="0"/>
              <a:t>Idea of “zero”</a:t>
            </a:r>
          </a:p>
          <a:p>
            <a:r>
              <a:rPr lang="en-US" dirty="0" smtClean="0"/>
              <a:t>Infinity</a:t>
            </a:r>
          </a:p>
          <a:p>
            <a:r>
              <a:rPr lang="en-US" dirty="0" smtClean="0"/>
              <a:t>Symbols for numbers 1-9</a:t>
            </a:r>
          </a:p>
          <a:p>
            <a:r>
              <a:rPr lang="en-US" dirty="0" smtClean="0"/>
              <a:t>Medical tools</a:t>
            </a:r>
          </a:p>
          <a:p>
            <a:r>
              <a:rPr lang="en-US" dirty="0" smtClean="0"/>
              <a:t>Plastic surgery</a:t>
            </a:r>
          </a:p>
          <a:p>
            <a:r>
              <a:rPr lang="en-US" dirty="0" smtClean="0"/>
              <a:t>Mapped movement of universe</a:t>
            </a:r>
          </a:p>
          <a:p>
            <a:r>
              <a:rPr lang="en-US" dirty="0" smtClean="0"/>
              <a:t>Earth revolved around the sun</a:t>
            </a:r>
          </a:p>
          <a:p>
            <a:r>
              <a:rPr lang="en-US" b="1" dirty="0" smtClean="0"/>
              <a:t>Steel</a:t>
            </a:r>
            <a:r>
              <a:rPr lang="en-US" dirty="0" smtClean="0"/>
              <a:t> tools and weapons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7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Caste System</a:t>
            </a:r>
          </a:p>
          <a:p>
            <a:pPr lvl="1"/>
            <a:r>
              <a:rPr lang="en-US" dirty="0" smtClean="0"/>
              <a:t>Made of 4 </a:t>
            </a:r>
            <a:r>
              <a:rPr lang="en-US" dirty="0" err="1" smtClean="0"/>
              <a:t>Varnas</a:t>
            </a:r>
            <a:r>
              <a:rPr lang="en-US" dirty="0" smtClean="0"/>
              <a:t>, or levels.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Priests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Rulers/Warriors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Farmers, merchants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Slaves, servants</a:t>
            </a:r>
          </a:p>
          <a:p>
            <a:pPr lvl="2"/>
            <a:r>
              <a:rPr lang="en-US" dirty="0" smtClean="0"/>
              <a:t>Untouchables—performed the lowest and most unwanted jobs: ex. cleaning up body fluids and animal carcasses.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4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Sanskrit</a:t>
            </a:r>
            <a:r>
              <a:rPr lang="en-US" dirty="0" smtClean="0"/>
              <a:t>: </a:t>
            </a:r>
            <a:r>
              <a:rPr lang="en-US" dirty="0" smtClean="0"/>
              <a:t>Written language</a:t>
            </a:r>
          </a:p>
          <a:p>
            <a:r>
              <a:rPr lang="en-US" dirty="0" smtClean="0"/>
              <a:t>Many songs, poems, and prayers passed along.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Mesopotamia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 States: Cities that control the lands around them.</a:t>
            </a:r>
          </a:p>
          <a:p>
            <a:r>
              <a:rPr lang="en-US" dirty="0" smtClean="0"/>
              <a:t>King Hammurabi-First to enforce a set of laws, believed strong should not control the week.</a:t>
            </a:r>
          </a:p>
          <a:p>
            <a:r>
              <a:rPr lang="en-US" dirty="0" smtClean="0"/>
              <a:t>Kings ruled-----&gt; Often War heroes.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Dynasties: Power passed in the bloodline, power stays within a family.</a:t>
            </a:r>
          </a:p>
          <a:p>
            <a:r>
              <a:rPr lang="en-US" dirty="0" smtClean="0"/>
              <a:t>Kings</a:t>
            </a:r>
          </a:p>
          <a:p>
            <a:r>
              <a:rPr lang="en-US" dirty="0" smtClean="0"/>
              <a:t>Bureaucracy: appointed officials responsible for different areas of government….government broken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Food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Grains, wheat, and rice</a:t>
            </a:r>
          </a:p>
          <a:p>
            <a:r>
              <a:rPr lang="en-US" dirty="0" smtClean="0"/>
              <a:t>Cattle, sheep, and chickens</a:t>
            </a:r>
          </a:p>
          <a:p>
            <a:r>
              <a:rPr lang="en-US" dirty="0" smtClean="0"/>
              <a:t>Tea</a:t>
            </a:r>
          </a:p>
          <a:p>
            <a:r>
              <a:rPr lang="en-US" dirty="0" smtClean="0"/>
              <a:t>Fertile soil and flooding of rivers</a:t>
            </a:r>
          </a:p>
          <a:p>
            <a:r>
              <a:rPr lang="en-US" dirty="0" smtClean="0"/>
              <a:t>Surplus allowed population to grow.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Traded tea, porcelain, paper, steel, silk</a:t>
            </a:r>
          </a:p>
          <a:p>
            <a:r>
              <a:rPr lang="en-US" dirty="0" smtClean="0"/>
              <a:t>Traded for gold, silver, precious stones, and fine woods.</a:t>
            </a:r>
          </a:p>
          <a:p>
            <a:r>
              <a:rPr lang="en-US" dirty="0" smtClean="0"/>
              <a:t>The route western Asia and Europe used became known as the Silk Road.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China Resources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Iron plow</a:t>
            </a:r>
          </a:p>
          <a:p>
            <a:r>
              <a:rPr lang="en-US" dirty="0" smtClean="0"/>
              <a:t>Irrigation and flood system</a:t>
            </a:r>
          </a:p>
          <a:p>
            <a:r>
              <a:rPr lang="en-US" dirty="0" smtClean="0"/>
              <a:t>Cross bow</a:t>
            </a:r>
          </a:p>
          <a:p>
            <a:r>
              <a:rPr lang="en-US" dirty="0" smtClean="0"/>
              <a:t>Abacus (ancient calculator)</a:t>
            </a:r>
          </a:p>
          <a:p>
            <a:r>
              <a:rPr lang="en-US" dirty="0" smtClean="0"/>
              <a:t>Great Wall</a:t>
            </a:r>
          </a:p>
          <a:p>
            <a:r>
              <a:rPr lang="en-US" dirty="0" smtClean="0"/>
              <a:t>Printing Press</a:t>
            </a:r>
          </a:p>
          <a:p>
            <a:r>
              <a:rPr lang="en-US" dirty="0" smtClean="0"/>
              <a:t>Gun Powder</a:t>
            </a:r>
          </a:p>
          <a:p>
            <a:r>
              <a:rPr lang="en-US" dirty="0" smtClean="0"/>
              <a:t>Porcelain</a:t>
            </a:r>
          </a:p>
          <a:p>
            <a:r>
              <a:rPr lang="en-US" dirty="0" smtClean="0"/>
              <a:t>Fireworks</a:t>
            </a:r>
          </a:p>
          <a:p>
            <a:r>
              <a:rPr lang="en-US" dirty="0" smtClean="0"/>
              <a:t>Boat rudders</a:t>
            </a:r>
          </a:p>
          <a:p>
            <a:r>
              <a:rPr lang="en-US" dirty="0" smtClean="0"/>
              <a:t>Coal</a:t>
            </a:r>
          </a:p>
          <a:p>
            <a:r>
              <a:rPr lang="en-US" dirty="0" smtClean="0"/>
              <a:t>Steel (Armor swords, helmets, stoves, tools, drills, chains, nails, and needles)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19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Aristocrats-Wealthy Landowners</a:t>
            </a:r>
          </a:p>
          <a:p>
            <a:r>
              <a:rPr lang="en-US" dirty="0" smtClean="0"/>
              <a:t>Farmers</a:t>
            </a:r>
          </a:p>
          <a:p>
            <a:r>
              <a:rPr lang="en-US" dirty="0" smtClean="0"/>
              <a:t>Merchants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1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China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Pictographs-Characters that stand for objects.</a:t>
            </a:r>
          </a:p>
          <a:p>
            <a:r>
              <a:rPr lang="en-US" dirty="0" smtClean="0"/>
              <a:t>Ideographs-Characters used in writing that joins two pictographs together.</a:t>
            </a:r>
          </a:p>
          <a:p>
            <a:r>
              <a:rPr lang="en-US" dirty="0" smtClean="0"/>
              <a:t>Calligraphy-Beautiful hand writing (pg. 421)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1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Mesopotamia Food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Crops</a:t>
            </a:r>
          </a:p>
          <a:p>
            <a:r>
              <a:rPr lang="en-US" dirty="0" smtClean="0"/>
              <a:t>Plenty of food due to irrigation.</a:t>
            </a:r>
          </a:p>
          <a:p>
            <a:r>
              <a:rPr lang="en-US" dirty="0" smtClean="0"/>
              <a:t>Most people were farmers.</a:t>
            </a:r>
          </a:p>
          <a:p>
            <a:r>
              <a:rPr lang="en-US" dirty="0" smtClean="0"/>
              <a:t>Rich soil from the Fertile Crescent and floods.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2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Mesopotamia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Traded with other towns/cities in the area.</a:t>
            </a:r>
          </a:p>
          <a:p>
            <a:r>
              <a:rPr lang="en-US" dirty="0" smtClean="0"/>
              <a:t>Traded or traded for tools, wheat, barley, copper, tin, and timber (wood).</a:t>
            </a:r>
          </a:p>
          <a:p>
            <a:r>
              <a:rPr lang="en-US" dirty="0" smtClean="0"/>
              <a:t>Farming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Mesopotamia Resources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Invented 12 month calendar, wheel, plow, writing system (cuneiform), sailboat, geometry, number system based on 60, 60 second minute, 60 minute hour, 360 degree circle.</a:t>
            </a:r>
          </a:p>
        </p:txBody>
      </p:sp>
    </p:spTree>
    <p:extLst>
      <p:ext uri="{BB962C8B-B14F-4D97-AF65-F5344CB8AC3E}">
        <p14:creationId xmlns:p14="http://schemas.microsoft.com/office/powerpoint/2010/main" val="345271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 Mesopotamia Division of Labor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social classes: Upper, Middle, and Lower.</a:t>
            </a:r>
          </a:p>
          <a:p>
            <a:r>
              <a:rPr lang="en-US" dirty="0" smtClean="0"/>
              <a:t>Upper: Kings, Priests, Government Officials.</a:t>
            </a:r>
          </a:p>
          <a:p>
            <a:r>
              <a:rPr lang="en-US" dirty="0" smtClean="0"/>
              <a:t>Middle: Artisans, Merchants, Farmers, and Fishers.</a:t>
            </a:r>
          </a:p>
          <a:p>
            <a:r>
              <a:rPr lang="en-US" dirty="0" smtClean="0"/>
              <a:t>Low: Enslaved</a:t>
            </a:r>
            <a:r>
              <a:rPr lang="en-US" dirty="0" smtClean="0">
                <a:sym typeface="Wingdings" panose="05000000000000000000" pitchFamily="2" charset="2"/>
              </a:rPr>
              <a:t> Prisoners of war, criminals, unskilled.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Ancients Mesopotamia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men (wealthy) went to school.</a:t>
            </a:r>
          </a:p>
          <a:p>
            <a:r>
              <a:rPr lang="en-US" dirty="0" smtClean="0"/>
              <a:t>Used Cuneiform (wedged shaped writing).</a:t>
            </a:r>
          </a:p>
          <a:p>
            <a:r>
              <a:rPr lang="en-US" dirty="0" smtClean="0"/>
              <a:t>Scribes kept records.</a:t>
            </a:r>
          </a:p>
          <a:p>
            <a:r>
              <a:rPr lang="en-US" dirty="0" smtClean="0"/>
              <a:t>Writing system (Cuneiform) to keep records and pass ideas.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direct and plan activities to resolve problems in society.</a:t>
            </a:r>
          </a:p>
          <a:p>
            <a:r>
              <a:rPr lang="en-US" dirty="0" smtClean="0"/>
              <a:t>Early Rulers were village chiefs.</a:t>
            </a:r>
          </a:p>
          <a:p>
            <a:r>
              <a:rPr lang="en-US" dirty="0" smtClean="0"/>
              <a:t>Eventually rulers came from a dynasty, or bloodline of power.</a:t>
            </a:r>
          </a:p>
          <a:p>
            <a:r>
              <a:rPr lang="en-US" dirty="0" smtClean="0"/>
              <a:t>Leaders known as </a:t>
            </a:r>
            <a:r>
              <a:rPr lang="en-US" dirty="0" err="1" smtClean="0"/>
              <a:t>Pharohs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Food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Farmers</a:t>
            </a:r>
          </a:p>
          <a:p>
            <a:r>
              <a:rPr lang="en-US" dirty="0" smtClean="0"/>
              <a:t>Wheat, barley, and flax seed.</a:t>
            </a:r>
          </a:p>
          <a:p>
            <a:r>
              <a:rPr lang="en-US" dirty="0" smtClean="0"/>
              <a:t>Often grew surplus.</a:t>
            </a:r>
          </a:p>
          <a:p>
            <a:r>
              <a:rPr lang="en-US" dirty="0" smtClean="0"/>
              <a:t>Irrigation helped their success.</a:t>
            </a:r>
          </a:p>
          <a:p>
            <a:r>
              <a:rPr lang="en-US" dirty="0" smtClean="0"/>
              <a:t>Regular flooding = surplus.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2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787</Words>
  <Application>Microsoft Office PowerPoint</Application>
  <PresentationFormat>On-screen Show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Features of Early Civilizations</vt:lpstr>
      <vt:lpstr>Ancient Mesopotamia Government</vt:lpstr>
      <vt:lpstr>Ancient Mesopotamia Food Supply</vt:lpstr>
      <vt:lpstr>Ancient Mesopotamia Economics</vt:lpstr>
      <vt:lpstr>Ancient Mesopotamia Resources and Technology</vt:lpstr>
      <vt:lpstr>Ancient Mesopotamia Division of Labor</vt:lpstr>
      <vt:lpstr>Ancients Mesopotamia Communication</vt:lpstr>
      <vt:lpstr>Ancient Egypt Government</vt:lpstr>
      <vt:lpstr>Ancient Egypt Food Supply</vt:lpstr>
      <vt:lpstr>Ancient Egypt Economics</vt:lpstr>
      <vt:lpstr>Ancient Egypt Resources and Technology</vt:lpstr>
      <vt:lpstr>Ancient Egypt Division of Labor</vt:lpstr>
      <vt:lpstr>Ancient Egypt Communication</vt:lpstr>
      <vt:lpstr>Ancient India Government</vt:lpstr>
      <vt:lpstr>Ancient India Food Supply</vt:lpstr>
      <vt:lpstr>Ancient India Economics</vt:lpstr>
      <vt:lpstr>Ancient India Resources and Technology</vt:lpstr>
      <vt:lpstr>Ancient India Division of Labor</vt:lpstr>
      <vt:lpstr>Ancient India Communication</vt:lpstr>
      <vt:lpstr>Ancient China Government</vt:lpstr>
      <vt:lpstr>Ancient China Food Supply</vt:lpstr>
      <vt:lpstr>Ancient China Economics</vt:lpstr>
      <vt:lpstr>Ancient China Resources and Technology</vt:lpstr>
      <vt:lpstr>Ancient China Division of Labor</vt:lpstr>
      <vt:lpstr>Ancient China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Taylor</dc:creator>
  <cp:lastModifiedBy>Michael Domerese</cp:lastModifiedBy>
  <cp:revision>7</cp:revision>
  <cp:lastPrinted>2014-05-14T11:22:19Z</cp:lastPrinted>
  <dcterms:created xsi:type="dcterms:W3CDTF">2014-05-13T18:18:59Z</dcterms:created>
  <dcterms:modified xsi:type="dcterms:W3CDTF">2014-05-14T14:28:26Z</dcterms:modified>
</cp:coreProperties>
</file>